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8" r:id="rId5"/>
    <p:sldId id="264" r:id="rId6"/>
    <p:sldId id="265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it Feinberg" initials="RF" lastIdx="1" clrIdx="0">
    <p:extLst>
      <p:ext uri="{19B8F6BF-5375-455C-9EA6-DF929625EA0E}">
        <p15:presenceInfo xmlns:p15="http://schemas.microsoft.com/office/powerpoint/2012/main" userId="92a1e351d0597c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00FF"/>
    <a:srgbClr val="EE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4" d="100"/>
          <a:sy n="74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65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50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07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79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27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29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53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8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9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1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37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28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02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15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4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14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7699-E26F-40C0-B552-364ACA9DC0DE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23E248-805E-4DF4-BB10-0C538D160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33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bARD4GsvWdoydbu628wNzlRD0CLk3bDiY9fiTdDN2g/edit?usp=shari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759" y="618329"/>
            <a:ext cx="7766936" cy="1646302"/>
          </a:xfrm>
        </p:spPr>
        <p:txBody>
          <a:bodyPr/>
          <a:lstStyle/>
          <a:p>
            <a:r>
              <a:rPr lang="he-IL" sz="6600" b="1" dirty="0">
                <a:latin typeface="Berlin Sans FB Demi" panose="020E0802020502020306" pitchFamily="34" charset="0"/>
              </a:rPr>
              <a:t>ארץ עיר תושב צומח</a:t>
            </a:r>
            <a:endParaRPr lang="en-CA" sz="66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508663"/>
            <a:ext cx="8560445" cy="2077762"/>
          </a:xfrm>
        </p:spPr>
        <p:txBody>
          <a:bodyPr>
            <a:noAutofit/>
          </a:bodyPr>
          <a:lstStyle/>
          <a:p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תלמידי כיתה ט'  - אורט אבין רמת גן</a:t>
            </a:r>
          </a:p>
          <a:p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אודרי יוטקביץ' סטויקוביץ',</a:t>
            </a:r>
          </a:p>
          <a:p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מיכאל אטקין, </a:t>
            </a:r>
          </a:p>
          <a:p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אוהד זלמנוביץ' נח, </a:t>
            </a:r>
          </a:p>
          <a:p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עומר שמאי </a:t>
            </a:r>
          </a:p>
          <a:p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בהנחיית רנית פיינברג - מורה למדעים ורכזת בי"ס ירוק</a:t>
            </a:r>
            <a:endParaRPr lang="en-CA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2050" name="Picture 2" descr="×ª××¦××ª ×ª××× × ×¢×××¨ ×¢××¨×××ª ×¨××ª ××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8" b="6539"/>
          <a:stretch/>
        </p:blipFill>
        <p:spPr bwMode="auto">
          <a:xfrm>
            <a:off x="616980" y="5927492"/>
            <a:ext cx="834202" cy="9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×ª××¦××ª ×ª××× × ×¢×××¨ ×××¨× ××××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83" y="6071153"/>
            <a:ext cx="1639260" cy="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×ª××¦××ª ×ª××× × ×¢×××¨ ××××¨× ×××©×× ××× ××©×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3"/>
          <a:stretch/>
        </p:blipFill>
        <p:spPr bwMode="auto">
          <a:xfrm>
            <a:off x="3216870" y="5811626"/>
            <a:ext cx="1054683" cy="10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081" y="149534"/>
            <a:ext cx="8596668" cy="1320800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accent5"/>
                </a:solidFill>
              </a:rPr>
              <a:t>צמחיה שאינה מותאמת לסביבה, דורשת השקייה רבה והחלפה תוך זמן קצר</a:t>
            </a:r>
            <a:r>
              <a:rPr lang="he-IL" sz="3200" b="1" dirty="0">
                <a:solidFill>
                  <a:schemeClr val="accent5"/>
                </a:solidFill>
              </a:rPr>
              <a:t>.</a:t>
            </a:r>
            <a:endParaRPr lang="en-CA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" b="4009"/>
          <a:stretch/>
        </p:blipFill>
        <p:spPr bwMode="auto">
          <a:xfrm>
            <a:off x="2545149" y="1470334"/>
            <a:ext cx="6198394" cy="4504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Multiply 4"/>
          <p:cNvSpPr/>
          <p:nvPr/>
        </p:nvSpPr>
        <p:spPr>
          <a:xfrm rot="1191943">
            <a:off x="1406999" y="4198806"/>
            <a:ext cx="2276300" cy="176035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 descr="×ª××¦××ª ×ª××× × ×¢×××¨ ×¢××¨×××ª ×¨××ª ××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8" b="6539"/>
          <a:stretch/>
        </p:blipFill>
        <p:spPr bwMode="auto">
          <a:xfrm>
            <a:off x="616980" y="5927492"/>
            <a:ext cx="834202" cy="9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×ª××¦××ª ×ª××× × ×¢×××¨ ×××¨× ××××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83" y="6071153"/>
            <a:ext cx="1639260" cy="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×ª××¦××ª ×ª××× × ×¢×××¨ ××××¨× ×××©×× ××× ××©×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3"/>
          <a:stretch/>
        </p:blipFill>
        <p:spPr bwMode="auto">
          <a:xfrm>
            <a:off x="3216870" y="5811626"/>
            <a:ext cx="1054683" cy="10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921" y="1596331"/>
            <a:ext cx="7411728" cy="3998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54" y="3360549"/>
            <a:ext cx="2261812" cy="201795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62229" y="142269"/>
            <a:ext cx="9273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600" b="1" dirty="0">
                <a:solidFill>
                  <a:schemeClr val="accent2"/>
                </a:solidFill>
                <a:cs typeface="+mj-cs"/>
              </a:rPr>
              <a:t>צמחיה מותאמת לסביבה, חיסכון במים ומשאבים</a:t>
            </a:r>
          </a:p>
          <a:p>
            <a:pPr algn="r"/>
            <a:r>
              <a:rPr lang="he-IL" sz="3600" b="1" dirty="0">
                <a:solidFill>
                  <a:schemeClr val="accent2"/>
                </a:solidFill>
                <a:cs typeface="+mj-cs"/>
              </a:rPr>
              <a:t> בשיתוף תושבי העיר ולרווחתם</a:t>
            </a:r>
          </a:p>
        </p:txBody>
      </p:sp>
      <p:pic>
        <p:nvPicPr>
          <p:cNvPr id="7" name="Picture 2" descr="×ª××¦××ª ×ª××× × ×¢×××¨ ×¢××¨×××ª ×¨××ª ××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8" b="6539"/>
          <a:stretch/>
        </p:blipFill>
        <p:spPr bwMode="auto">
          <a:xfrm>
            <a:off x="616980" y="5927492"/>
            <a:ext cx="834202" cy="9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×ª××¦××ª ×ª××× × ×¢×××¨ ×××¨× ××××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83" y="6071153"/>
            <a:ext cx="1639260" cy="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×ª××¦××ª ×ª××× × ×¢×××¨ ××××¨× ×××©×× ××× ××©×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3"/>
          <a:stretch/>
        </p:blipFill>
        <p:spPr bwMode="auto">
          <a:xfrm>
            <a:off x="3216870" y="5811626"/>
            <a:ext cx="1054683" cy="10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9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00084" y="3610823"/>
            <a:ext cx="171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>
                <a:solidFill>
                  <a:schemeClr val="bg1"/>
                </a:solidFill>
              </a:rPr>
              <a:t>בשיתוף העירייה והתושבים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8309" y="960724"/>
            <a:ext cx="5543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000" b="1" dirty="0">
                <a:cs typeface="+mj-cs"/>
              </a:rPr>
              <a:t>את/ה בוחר/ת</a:t>
            </a:r>
            <a:endParaRPr lang="en-US" sz="4000" b="1" dirty="0">
              <a:cs typeface="+mj-cs"/>
            </a:endParaRPr>
          </a:p>
          <a:p>
            <a:pPr algn="r" rtl="1"/>
            <a:r>
              <a:rPr lang="he-IL" sz="4000" b="1" dirty="0">
                <a:cs typeface="+mj-cs"/>
              </a:rPr>
              <a:t> </a:t>
            </a: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צמחיה באזור המגורים</a:t>
            </a:r>
            <a:endParaRPr lang="en-CA" sz="40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8309" y="2472276"/>
            <a:ext cx="5543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000" b="1" dirty="0">
                <a:cs typeface="+mj-cs"/>
              </a:rPr>
              <a:t>את/ה משנה</a:t>
            </a:r>
          </a:p>
          <a:p>
            <a:pPr algn="r" rtl="1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לסביבה פורחת ומקיימת </a:t>
            </a:r>
            <a:endParaRPr lang="en-CA" sz="40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4081" y="3969999"/>
            <a:ext cx="7322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000" b="1" dirty="0">
                <a:cs typeface="+mj-cs"/>
              </a:rPr>
              <a:t>את/ה חוסך/ת</a:t>
            </a:r>
          </a:p>
          <a:p>
            <a:pPr algn="r" rtl="1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במשאבים יקרים ובמיוחד במים</a:t>
            </a:r>
            <a:endParaRPr lang="en-CA" sz="40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9" name="Picture 2" descr="×ª××¦××ª ×ª××× × ×¢×××¨ ×¢××¨×××ª ×¨××ª ××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8" b="6539"/>
          <a:stretch/>
        </p:blipFill>
        <p:spPr bwMode="auto">
          <a:xfrm>
            <a:off x="616980" y="5927492"/>
            <a:ext cx="834202" cy="9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×ª××¦××ª ×ª××× × ×¢×××¨ ×××¨× ××××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83" y="6071153"/>
            <a:ext cx="1639260" cy="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×ª××¦××ª ×ª××× × ×¢×××¨ ××××¨× ×××©×× ××× ××©×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3"/>
          <a:stretch/>
        </p:blipFill>
        <p:spPr bwMode="auto">
          <a:xfrm>
            <a:off x="3216870" y="5811626"/>
            <a:ext cx="1054683" cy="10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987" y="3969999"/>
            <a:ext cx="876301" cy="876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320" y="2576862"/>
            <a:ext cx="876301" cy="8763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470" y="1034713"/>
            <a:ext cx="876301" cy="8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6664234" y="3400696"/>
            <a:ext cx="2682239" cy="2290353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Hexagon 5"/>
          <p:cNvSpPr/>
          <p:nvPr/>
        </p:nvSpPr>
        <p:spPr>
          <a:xfrm>
            <a:off x="4125686" y="2059576"/>
            <a:ext cx="2682239" cy="2290353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Hexagon 6"/>
          <p:cNvSpPr/>
          <p:nvPr/>
        </p:nvSpPr>
        <p:spPr>
          <a:xfrm>
            <a:off x="1685109" y="627016"/>
            <a:ext cx="2682239" cy="2290353"/>
          </a:xfrm>
          <a:prstGeom prst="hexagon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164079" y="1079694"/>
            <a:ext cx="172429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cs typeface="+mj-cs"/>
              </a:rPr>
              <a:t>ארץ עיר תושב צומח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1816" y="2727698"/>
            <a:ext cx="144997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cs typeface="+mj-cs"/>
              </a:rPr>
              <a:t>גינון מקיים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0324" y="3853374"/>
            <a:ext cx="209005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cs typeface="+mj-cs"/>
              </a:rPr>
              <a:t>בשיתוף התושבים והעירייה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984967" y="5018051"/>
            <a:ext cx="975358" cy="2203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3200" y="4611778"/>
            <a:ext cx="32417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הצמחים לרווחת התושבים.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98176" y="5238369"/>
            <a:ext cx="862147" cy="452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6285" y="5514606"/>
            <a:ext cx="46906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התושבים בוחרים צמחים בסביבת מגוריהם.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36379" y="3400696"/>
            <a:ext cx="334192" cy="6879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67400" y="2934538"/>
            <a:ext cx="3916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יש תמיכה מעיריית רמת גן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134746" y="4088674"/>
            <a:ext cx="597083" cy="261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78374" y="4038039"/>
            <a:ext cx="14741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שימוש בתשתיות קיימות</a:t>
            </a:r>
          </a:p>
        </p:txBody>
      </p:sp>
      <p:pic>
        <p:nvPicPr>
          <p:cNvPr id="29" name="Picture 2" descr="×ª××¦××ª ×ª××× × ×¢×××¨ ×¢××¨×××ª ×¨××ª ××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8" b="6539"/>
          <a:stretch/>
        </p:blipFill>
        <p:spPr bwMode="auto">
          <a:xfrm>
            <a:off x="616980" y="5927492"/>
            <a:ext cx="834202" cy="9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×ª××¦××ª ×ª××× × ×¢×××¨ ×××¨× ××××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83" y="6071153"/>
            <a:ext cx="1639260" cy="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×ª××¦××ª ×ª××× × ×¢×××¨ ××××¨× ×××©×× ××× ××©×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3"/>
          <a:stretch/>
        </p:blipFill>
        <p:spPr bwMode="auto">
          <a:xfrm>
            <a:off x="3216870" y="5811626"/>
            <a:ext cx="1054683" cy="10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6442166" y="2059576"/>
            <a:ext cx="1108165" cy="422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50331" y="1650861"/>
            <a:ext cx="23905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אין צורך להחליף צמחים כל חודש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442166" y="1502229"/>
            <a:ext cx="938348" cy="962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80635" y="325367"/>
            <a:ext cx="32526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הצמחים מותאמים לסביבה לחיסכון במשאבים ומים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451182" y="2259874"/>
            <a:ext cx="508248" cy="979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3997" y="3158716"/>
            <a:ext cx="2586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פרוייקט ייחודי, ניתן ליישום עתידי בערים אחרות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472832-889C-421F-8447-2C259922097D}"/>
              </a:ext>
            </a:extLst>
          </p:cNvPr>
          <p:cNvSpPr/>
          <p:nvPr/>
        </p:nvSpPr>
        <p:spPr>
          <a:xfrm>
            <a:off x="5737335" y="127847"/>
            <a:ext cx="3241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דוגמת הודעה</a:t>
            </a:r>
          </a:p>
          <a:p>
            <a:pPr algn="ctr"/>
            <a:r>
              <a:rPr lang="he-IL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שתשלח לתושב</a:t>
            </a:r>
            <a:endParaRPr lang="he-IL" sz="4000" b="0" cap="none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5E49BE-1A7C-4050-A548-F852DA728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1" y="-13822"/>
            <a:ext cx="4397266" cy="7079806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38637" y="3191230"/>
            <a:ext cx="921709" cy="56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קישור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228" y="5925306"/>
            <a:ext cx="1054699" cy="1048603"/>
          </a:xfrm>
          <a:prstGeom prst="rect">
            <a:avLst/>
          </a:prstGeom>
        </p:spPr>
      </p:pic>
      <p:pic>
        <p:nvPicPr>
          <p:cNvPr id="8" name="Picture 4" descr="×ª××¦××ª ×ª××× × ×¢×××¨ ×××¨× ××××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67" y="6071154"/>
            <a:ext cx="1639260" cy="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×ª××¦××ª ×ª××× × ×¢×××¨ ×¢××¨×××ª ×¨××ª ××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8" b="6539"/>
          <a:stretch/>
        </p:blipFill>
        <p:spPr bwMode="auto">
          <a:xfrm>
            <a:off x="5429946" y="5925306"/>
            <a:ext cx="834202" cy="9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5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876" y="420761"/>
            <a:ext cx="8435802" cy="2336025"/>
          </a:xfrm>
        </p:spPr>
        <p:txBody>
          <a:bodyPr/>
          <a:lstStyle/>
          <a:p>
            <a:pPr algn="r" rtl="1"/>
            <a:r>
              <a:rPr lang="he-IL" b="1" dirty="0"/>
              <a:t>אורגנו לפיצה? בזיליקום לפסטו? מרווה לחליטה?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988"/>
            <a:ext cx="8905875" cy="4728111"/>
          </a:xfrm>
        </p:spPr>
        <p:txBody>
          <a:bodyPr>
            <a:normAutofit/>
          </a:bodyPr>
          <a:lstStyle/>
          <a:p>
            <a:pPr algn="r" rtl="1"/>
            <a:r>
              <a:rPr lang="he-IL" sz="3200" b="1" dirty="0">
                <a:cs typeface="+mj-cs"/>
              </a:rPr>
              <a:t>אצלנו בעיר צריך רק לרדת ולקטוף </a:t>
            </a:r>
          </a:p>
          <a:p>
            <a:pPr marL="0" indent="0" algn="r" rtl="1">
              <a:buNone/>
            </a:pPr>
            <a:endParaRPr lang="he-IL" sz="2800" b="1" dirty="0"/>
          </a:p>
          <a:p>
            <a:pPr algn="r" rtl="1"/>
            <a:r>
              <a:rPr lang="he-IL" sz="2800" b="1" dirty="0"/>
              <a:t>תזיזו את עצמכם</a:t>
            </a:r>
            <a:endParaRPr lang="en-CA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11" y="2385361"/>
            <a:ext cx="3575051" cy="2379034"/>
          </a:xfrm>
          <a:prstGeom prst="rect">
            <a:avLst/>
          </a:prstGeom>
        </p:spPr>
      </p:pic>
      <p:sp>
        <p:nvSpPr>
          <p:cNvPr id="7" name="AutoShape 2" descr="Image result for â«××××××§××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4" descr="Image result for â«××××××§××â¬â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85" y1="62567" x2="22222" y2="98930"/>
                        <a14:foregroundMark x1="55556" y1="85027" x2="58519" y2="99465"/>
                        <a14:foregroundMark x1="18148" y1="72727" x2="9259" y2="97326"/>
                        <a14:foregroundMark x1="19259" y1="14973" x2="0" y2="42246"/>
                        <a14:foregroundMark x1="57037" y1="13904" x2="28889" y2="2674"/>
                        <a14:foregroundMark x1="82593" y1="27273" x2="75556" y2="0"/>
                        <a14:foregroundMark x1="89259" y1="94652" x2="79259" y2="59893"/>
                        <a14:foregroundMark x1="66296" y1="12299" x2="55556" y2="0"/>
                        <a14:foregroundMark x1="18519" y1="28342" x2="6667" y2="14439"/>
                        <a14:foregroundMark x1="21852" y1="6952" x2="0" y2="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8662" y="2512813"/>
            <a:ext cx="3471169" cy="2404106"/>
          </a:xfrm>
          <a:prstGeom prst="rect">
            <a:avLst/>
          </a:prstGeom>
        </p:spPr>
      </p:pic>
      <p:pic>
        <p:nvPicPr>
          <p:cNvPr id="1030" name="Picture 6" descr="Image result for â«××¨×××â¬â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8" b="99394" l="1311" r="99672">
                        <a14:foregroundMark x1="1639" y1="5455" x2="16393" y2="98788"/>
                        <a14:foregroundMark x1="82623" y1="89697" x2="84918" y2="7879"/>
                        <a14:foregroundMark x1="99672" y1="1818" x2="26557" y2="99394"/>
                        <a14:foregroundMark x1="74098" y1="15152" x2="98361" y2="98182"/>
                        <a14:foregroundMark x1="38689" y1="95152" x2="80656" y2="99394"/>
                        <a14:backgroundMark x1="7869" y1="92121" x2="656" y2="4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" y="2750444"/>
            <a:ext cx="3426247" cy="20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5828" y="5349961"/>
            <a:ext cx="425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b="1" dirty="0">
                <a:cs typeface="+mj-cs"/>
              </a:rPr>
              <a:t>אז תזיזו את עצמכם !</a:t>
            </a:r>
            <a:endParaRPr lang="en-CA" sz="3600" b="1" dirty="0">
              <a:cs typeface="+mj-cs"/>
            </a:endParaRPr>
          </a:p>
        </p:txBody>
      </p:sp>
      <p:pic>
        <p:nvPicPr>
          <p:cNvPr id="13" name="Picture 2" descr="×ª××¦××ª ×ª××× × ×¢×××¨ ×¢××¨×××ª ×¨××ª ××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8" b="6539"/>
          <a:stretch/>
        </p:blipFill>
        <p:spPr bwMode="auto">
          <a:xfrm>
            <a:off x="616980" y="5927492"/>
            <a:ext cx="834202" cy="9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×ª××¦××ª ×ª××× × ×¢×××¨ ×××¨× ××××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83" y="6071153"/>
            <a:ext cx="1639260" cy="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×ª××¦××ª ×ª××× × ×¢×××¨ ××××¨× ×××©×× ××× ××©×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3"/>
          <a:stretch/>
        </p:blipFill>
        <p:spPr bwMode="auto">
          <a:xfrm>
            <a:off x="3216870" y="5811626"/>
            <a:ext cx="1054683" cy="10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6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21226</TotalTime>
  <Words>157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Berlin Sans FB Demi</vt:lpstr>
      <vt:lpstr>Gisha</vt:lpstr>
      <vt:lpstr>Trebuchet MS</vt:lpstr>
      <vt:lpstr>Wingdings 3</vt:lpstr>
      <vt:lpstr>Facet</vt:lpstr>
      <vt:lpstr>ארץ עיר תושב צומח</vt:lpstr>
      <vt:lpstr>צמחיה שאינה מותאמת לסביבה, דורשת השקייה רבה והחלפה תוך זמן קצר.</vt:lpstr>
      <vt:lpstr>PowerPoint Presentation</vt:lpstr>
      <vt:lpstr>PowerPoint Presentation</vt:lpstr>
      <vt:lpstr>PowerPoint Presentation</vt:lpstr>
      <vt:lpstr>PowerPoint Presentation</vt:lpstr>
      <vt:lpstr>אורגנו לפיצה? בזיליקום לפסטו? מרווה לחליטה?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ארץ עיר תושב צומח</dc:title>
  <dc:creator>Ranit Feinberg</dc:creator>
  <cp:lastModifiedBy>Ranit Feinberg</cp:lastModifiedBy>
  <cp:revision>51</cp:revision>
  <dcterms:created xsi:type="dcterms:W3CDTF">2019-05-06T18:36:21Z</dcterms:created>
  <dcterms:modified xsi:type="dcterms:W3CDTF">2019-06-02T19:18:49Z</dcterms:modified>
</cp:coreProperties>
</file>